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sldIdLst>
    <p:sldId id="256" r:id="rId2"/>
    <p:sldId id="258" r:id="rId3"/>
    <p:sldId id="281" r:id="rId4"/>
    <p:sldId id="275" r:id="rId5"/>
    <p:sldId id="280" r:id="rId6"/>
    <p:sldId id="282" r:id="rId7"/>
    <p:sldId id="276" r:id="rId8"/>
    <p:sldId id="283" r:id="rId9"/>
    <p:sldId id="278" r:id="rId10"/>
    <p:sldId id="285" r:id="rId11"/>
    <p:sldId id="284" r:id="rId12"/>
    <p:sldId id="269" r:id="rId13"/>
    <p:sldId id="279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de Haan" initials="OdH" lastIdx="1" clrIdx="0">
    <p:extLst>
      <p:ext uri="{19B8F6BF-5375-455C-9EA6-DF929625EA0E}">
        <p15:presenceInfo xmlns:p15="http://schemas.microsoft.com/office/powerpoint/2012/main" userId="7b93bb2fc12401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7A6"/>
    <a:srgbClr val="36A1D4"/>
    <a:srgbClr val="94C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Tenor Sans" panose="02000000000000000000" pitchFamily="2" charset="0"/>
              </a:rPr>
              <a:t>Would you</a:t>
            </a:r>
            <a:r>
              <a:rPr lang="en-US" baseline="0" dirty="0">
                <a:latin typeface="Tenor Sans" panose="02000000000000000000" pitchFamily="2" charset="0"/>
              </a:rPr>
              <a:t> download our game from the app store?</a:t>
            </a:r>
            <a:endParaRPr lang="en-US" dirty="0">
              <a:latin typeface="Tenor Sans" panose="02000000000000000000" pitchFamily="2" charset="0"/>
            </a:endParaRPr>
          </a:p>
        </c:rich>
      </c:tx>
      <c:layout>
        <c:manualLayout>
          <c:xMode val="edge"/>
          <c:yMode val="edge"/>
          <c:x val="7.4671874999999999E-2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4B-4A2A-A673-DE1C2CF05D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4B-4A2A-A673-DE1C2CF05D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4B-4A2A-A673-DE1C2CF05D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4B-4A2A-A673-DE1C2CF05D15}"/>
              </c:ext>
            </c:extLst>
          </c:dPt>
          <c:cat>
            <c:strRef>
              <c:f>Blad1!$A$2:$A$5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F3-4FB7-B86F-764C399EA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3T12:18:39.096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350D7-91A5-42B9-8C9A-385F5F8E78C3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EE311-2E3A-48F1-8488-475CA9E3D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659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nice graphic here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83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proper roles here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6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week’s next week AKA did we achieve our goal?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7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we change about the game?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63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next slide to reveal graph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152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the feedback we got was things we were already going to implement like dialogue and goals, as well as art variety being a big suggestion</a:t>
            </a:r>
          </a:p>
          <a:p>
            <a:r>
              <a:rPr lang="en-US" dirty="0"/>
              <a:t>Some interesting suggestions we got however were: More art/stuff in the background to keep the scene entertaining &amp; hazards that do interesting things(E.G. chase or slow you down if you hit them)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32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 Art 1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02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 Art 2.0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82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week sprint backlog, what are we planning on doing next week</a:t>
            </a:r>
            <a:r>
              <a:rPr lang="en-US"/>
              <a:t>?(nice quick fire list)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1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A379F-198F-47E0-9EFF-179DED338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BD79760-598A-4E2C-B4B7-A7117EFFA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16F796-5BB6-49FA-B164-7483146A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FDF08B-F45D-4A3F-8158-5A5205D3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C929C1-8A37-4E3B-8ABE-44BD3BE0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89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1578B1-8DB3-4FE0-924E-75CC1115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A74F993-E51E-43A2-AFE6-078D994D9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5F623F-2677-444C-A0B9-33F27C066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475EEF-5357-49C2-B0DF-D2E8656D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098A3D-A814-45DD-9801-E578E1F5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7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20D7541-2C20-40DE-9BB5-0F12C1FF8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1B3E8D3-933E-4CD7-9939-B43AF243A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15B1B5-D8F8-46D6-A0EC-EEF8D66F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58A7E2-F73C-42BA-BE17-48A472F1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4F514A-E8CB-49C3-A6FB-FD04C0A8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95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01243-7572-4A4C-B314-2950C8C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024816-4465-43D6-973D-0D0F8AEC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ED655-B305-45C5-9226-0996E439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4DA3D89-24CD-4E8F-B3A8-2339BF4C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0A2D90-7A80-443D-B850-D0E4B848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47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FF4A3-9A75-4C37-BE7E-0D37C256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CF1517A-713A-434C-8B34-25B588D46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0634B6-1D0F-4121-97ED-A125B14E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1FAAE4-1709-4B00-8741-7FD49E4D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0C2F7F-B912-4E22-9DD8-89C0A142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71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A9F65-4656-42A1-A6F6-5247F024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08B69C-FF78-4138-B263-7FD2ACED4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7B5C92-425E-4E4A-A492-D0824385F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716899B-599C-4A17-8BBE-4653CF95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2925485-B554-45BD-B630-9965235F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E27A51-6A42-430E-B9CE-D03025F5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01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93493-293B-4B9E-895A-5BC39972B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DA00C-284A-417B-B9EF-750A29EE5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CBF46AC-04AA-4418-9FBE-BF83B1E65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657ECF9-B988-4937-935D-A8CFCC147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AAF5189-C3DF-4E31-A3CC-0D159A3A3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3704FC0-BE5E-465C-9729-3EA430DC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F27E42E-DC36-4D22-8E91-A1E6D745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73378BF-18B1-4CC5-AFD3-6362FD33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16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B00922-EE73-42CB-BA01-ACE588FA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BF3183A-02F1-4DBC-A237-D60FA58B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60B2B1-9770-4B75-9122-8D961C6B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7A7828-27BF-4471-B695-F9211E3D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733B761-1FE2-44D5-A226-D9917FF9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EC3E725-D654-46A3-A00D-EA164077E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717051-45EE-4EDF-905F-ADD17447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67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52125-9720-4074-B39B-9DB5A4C2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7D7091-9B28-498B-BE19-06063C353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99A9E5-FFE4-445A-81FE-FE406704B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4206FDC-28F8-4518-B32F-6A095711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71EE25-7D3A-4664-998A-545CBAA7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788436-3DC0-401D-AF09-1B25A8B2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75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C65E0-1B2F-4CB0-998F-6BC8C94E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D5DE6AB-1B7A-4409-A194-A074888C2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396672C-3E59-41FC-B823-2EE4514E4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69C4B64-5DD2-4E25-869B-C67F660A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418ACD7-EC17-4856-8C2A-7DAA3E5C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0FF34AF-F10D-4519-9FFD-12474A0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29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C89FD6D-1AAD-4CAC-A3EB-180D0A5F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314BF5-9F69-464F-AA38-56301A47E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810013-2906-4B6A-9255-89B11ADE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F0325-074E-44E2-914C-AB4E5B1CF655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7F00B8-F59F-4F14-AE17-6BB657F4F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3DB5293-927D-4020-B425-E9AF2DE13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533FB-4C55-4468-BB83-AA1AB4F5F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31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islandsartstore.com/wp-content/uploads/2015/01/golden-sunrise-oib.jpg">
            <a:extLst>
              <a:ext uri="{FF2B5EF4-FFF2-40B4-BE49-F238E27FC236}">
                <a16:creationId xmlns:a16="http://schemas.microsoft.com/office/drawing/2014/main" id="{4A3EC2F9-5D72-4C88-B9C7-9D82D51B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68C88C8-B5FB-4D59-AEC8-E213BB7D8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3434"/>
            <a:ext cx="9144000" cy="10686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rter one" panose="03080802040405060005" pitchFamily="66" charset="0"/>
                <a:ea typeface="Carter one" panose="03080802040405060005" pitchFamily="66" charset="0"/>
              </a:rPr>
              <a:t>We are #1</a:t>
            </a:r>
            <a:endParaRPr lang="en-GB" dirty="0">
              <a:solidFill>
                <a:schemeClr val="bg1"/>
              </a:solidFill>
              <a:latin typeface="Carter one" panose="03080802040405060005" pitchFamily="66" charset="0"/>
              <a:ea typeface="Carter one" panose="03080802040405060005" pitchFamily="66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5B03908-3DD3-4468-9869-8F80EA94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4384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enor sans" panose="02000000000000000000" pitchFamily="2" charset="0"/>
              </a:rPr>
              <a:t>Sprint Review #2</a:t>
            </a:r>
            <a:endParaRPr lang="en-GB" dirty="0">
              <a:solidFill>
                <a:schemeClr val="bg1"/>
              </a:solidFill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A52D265-C7FB-4826-9E44-FFBB1DB8D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503" y="2324099"/>
            <a:ext cx="4356923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3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7177-D02F-46B8-8DC8-0898E1C3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028E-DB3F-44FC-8F36-9D33BDAE2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25" y="2506662"/>
            <a:ext cx="10515600" cy="4351338"/>
          </a:xfrm>
        </p:spPr>
        <p:txBody>
          <a:bodyPr/>
          <a:lstStyle/>
          <a:p>
            <a:r>
              <a:rPr lang="en-GB" dirty="0"/>
              <a:t>Sound Effects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Menu Music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82F6E-1432-449D-AE23-0D338396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99" y="831879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7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AB659B-BD7E-411B-8E06-4EDD7AC1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63" y="155249"/>
            <a:ext cx="3671674" cy="3065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54C2B-5FA4-42B9-86B9-7CEAD8740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63" y="3586220"/>
            <a:ext cx="3676450" cy="2961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7AAA9-807D-4989-BFA4-EBC3D513D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0" y="3586220"/>
            <a:ext cx="3676449" cy="2961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33AD13-9D43-4080-AB02-9A4F883CB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5" y="155249"/>
            <a:ext cx="3671674" cy="3065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59A938-D580-4D1A-A616-241A247CA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82" y="3586220"/>
            <a:ext cx="3728903" cy="2961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B973B4-DF99-4520-A039-5933E9FF2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82" y="155250"/>
            <a:ext cx="3728903" cy="30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5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A706D-1495-4689-91B2-0105D2C6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Next week</a:t>
            </a:r>
            <a:endParaRPr lang="en-GB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19EFEF-1060-4606-83F1-C8315AB17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enor sans" panose="02000000000000000000" pitchFamily="2" charset="0"/>
              </a:rPr>
              <a:t>Next week we want to have a finished and polished product</a:t>
            </a:r>
          </a:p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pPr>
              <a:buFontTx/>
              <a:buChar char="-"/>
            </a:pPr>
            <a:r>
              <a:rPr lang="en-US" dirty="0">
                <a:latin typeface="Tenor sans" panose="02000000000000000000" pitchFamily="2" charset="0"/>
              </a:rPr>
              <a:t>UI polishing</a:t>
            </a:r>
          </a:p>
          <a:p>
            <a:pPr>
              <a:buFontTx/>
              <a:buChar char="-"/>
            </a:pPr>
            <a:r>
              <a:rPr lang="en-US" dirty="0">
                <a:latin typeface="Tenor sans" panose="02000000000000000000" pitchFamily="2" charset="0"/>
              </a:rPr>
              <a:t>Dialogue</a:t>
            </a:r>
          </a:p>
          <a:p>
            <a:pPr>
              <a:buFontTx/>
              <a:buChar char="-"/>
            </a:pPr>
            <a:r>
              <a:rPr lang="en-US" dirty="0">
                <a:latin typeface="Tenor sans" panose="02000000000000000000" pitchFamily="2" charset="0"/>
              </a:rPr>
              <a:t>Trailer editing</a:t>
            </a:r>
          </a:p>
          <a:p>
            <a:pPr>
              <a:buFontTx/>
              <a:buChar char="-"/>
            </a:pPr>
            <a:r>
              <a:rPr lang="en-US" dirty="0">
                <a:latin typeface="Tenor sans" panose="02000000000000000000" pitchFamily="2" charset="0"/>
              </a:rPr>
              <a:t>Balancing</a:t>
            </a:r>
          </a:p>
          <a:p>
            <a:pPr>
              <a:buFontTx/>
              <a:buChar char="-"/>
            </a:pPr>
            <a:r>
              <a:rPr lang="en-US" dirty="0">
                <a:latin typeface="Tenor sans" panose="02000000000000000000" pitchFamily="2" charset="0"/>
              </a:rPr>
              <a:t>Audio Production</a:t>
            </a:r>
          </a:p>
          <a:p>
            <a:pPr marL="0" indent="0">
              <a:buNone/>
            </a:pPr>
            <a:endParaRPr lang="en-GB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00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F0298-CA8F-4EF0-A91F-9298BF32A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116" y="2417197"/>
            <a:ext cx="2895600" cy="1300480"/>
          </a:xfrm>
        </p:spPr>
        <p:txBody>
          <a:bodyPr>
            <a:norm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Gameplay</a:t>
            </a:r>
            <a:endParaRPr lang="en-GB" dirty="0"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B8A71B6-7CB4-4D37-90BF-FC31AD3F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16" y="449404"/>
            <a:ext cx="2759102" cy="5822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40373-CA76-4BF0-98F8-D02112298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15" y="449404"/>
            <a:ext cx="3392026" cy="58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806CCE-9A3D-4E88-B701-5B56D3B4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6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arter one" panose="03080802040405060005" pitchFamily="66" charset="0"/>
                <a:ea typeface="Carter one" panose="03080802040405060005" pitchFamily="66" charset="0"/>
              </a:rPr>
              <a:t>Thank you for listening</a:t>
            </a:r>
            <a:endParaRPr lang="en-GB" dirty="0">
              <a:latin typeface="Carter one" panose="03080802040405060005" pitchFamily="66" charset="0"/>
              <a:ea typeface="Carter one" panose="03080802040405060005" pitchFamily="66" charset="0"/>
            </a:endParaRP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FAFFD684-1717-4A59-8491-A1D7C19CC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249284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8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2E493F-AEBE-4D43-BE60-C5EA09D8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The Team</a:t>
            </a:r>
            <a:endParaRPr lang="en-GB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12D3D-5651-41B2-A8C6-A89E8F8B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 O’Connor			Project </a:t>
            </a:r>
            <a:r>
              <a:rPr lang="en-US" dirty="0" err="1">
                <a:latin typeface="Tenor sans" panose="02000000000000000000" pitchFamily="2" charset="0"/>
              </a:rPr>
              <a:t>Managar</a:t>
            </a:r>
            <a:r>
              <a:rPr lang="en-US" dirty="0">
                <a:latin typeface="Tenor sans" panose="02000000000000000000" pitchFamily="2" charset="0"/>
              </a:rPr>
              <a:t>, 3D Artist &amp; 						Technical Artist</a:t>
            </a:r>
          </a:p>
          <a:p>
            <a:r>
              <a:rPr lang="en-US" dirty="0">
                <a:latin typeface="Tenor sans" panose="02000000000000000000" pitchFamily="2" charset="0"/>
              </a:rPr>
              <a:t>Tamara </a:t>
            </a:r>
            <a:r>
              <a:rPr lang="en-US" dirty="0" err="1">
                <a:latin typeface="Tenor sans" panose="02000000000000000000" pitchFamily="2" charset="0"/>
              </a:rPr>
              <a:t>Hooijmans</a:t>
            </a:r>
            <a:r>
              <a:rPr lang="en-US" dirty="0">
                <a:latin typeface="Tenor sans" panose="02000000000000000000" pitchFamily="2" charset="0"/>
              </a:rPr>
              <a:t>		Concept Artist &amp; 2D UI Artist</a:t>
            </a:r>
          </a:p>
          <a:p>
            <a:r>
              <a:rPr lang="en-US" dirty="0">
                <a:latin typeface="Tenor sans" panose="02000000000000000000" pitchFamily="2" charset="0"/>
              </a:rPr>
              <a:t>Humam Abud Allah		Concept Artist &amp; Sound Designer</a:t>
            </a:r>
          </a:p>
          <a:p>
            <a:r>
              <a:rPr lang="en-US" dirty="0">
                <a:latin typeface="Tenor sans" panose="02000000000000000000" pitchFamily="2" charset="0"/>
              </a:rPr>
              <a:t>Olivier de Haan		Concept Artist, Designer &amp; 3D 						Artist</a:t>
            </a:r>
          </a:p>
          <a:p>
            <a:r>
              <a:rPr lang="en-US" dirty="0">
                <a:latin typeface="Tenor sans" panose="02000000000000000000" pitchFamily="2" charset="0"/>
              </a:rPr>
              <a:t>Rick Oosthof			Game Designer, UI Designer &amp; 						Unity Scripter</a:t>
            </a:r>
          </a:p>
          <a:p>
            <a:r>
              <a:rPr lang="en-US" dirty="0">
                <a:latin typeface="Tenor sans" panose="02000000000000000000" pitchFamily="2" charset="0"/>
              </a:rPr>
              <a:t>Glyn </a:t>
            </a:r>
            <a:r>
              <a:rPr lang="en-US" dirty="0" err="1">
                <a:latin typeface="Tenor sans" panose="02000000000000000000" pitchFamily="2" charset="0"/>
              </a:rPr>
              <a:t>Leine</a:t>
            </a:r>
            <a:r>
              <a:rPr lang="en-US" dirty="0">
                <a:latin typeface="Tenor sans" panose="02000000000000000000" pitchFamily="2" charset="0"/>
              </a:rPr>
              <a:t>			Gameplay Programming</a:t>
            </a:r>
            <a:endParaRPr lang="en-GB" dirty="0">
              <a:latin typeface="Tenor sans" panose="02000000000000000000" pitchFamily="2" charset="0"/>
            </a:endParaRPr>
          </a:p>
        </p:txBody>
      </p:sp>
      <p:pic>
        <p:nvPicPr>
          <p:cNvPr id="2052" name="Picture 4" descr="Afbeeldingsresultaat voor team icon">
            <a:extLst>
              <a:ext uri="{FF2B5EF4-FFF2-40B4-BE49-F238E27FC236}">
                <a16:creationId xmlns:a16="http://schemas.microsoft.com/office/drawing/2014/main" id="{1DC68712-DE04-4161-A0E4-0400BD4E4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754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A706D-1495-4689-91B2-0105D2C6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Last week’s next week</a:t>
            </a:r>
            <a:endParaRPr lang="en-GB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19EFEF-1060-4606-83F1-C8315AB17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enor sans" panose="02000000000000000000" pitchFamily="2" charset="0"/>
              </a:rPr>
              <a:t>“Next week we want to have an unpolished version of the game”</a:t>
            </a:r>
          </a:p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Start Trailer Production</a:t>
            </a:r>
          </a:p>
          <a:p>
            <a:r>
              <a:rPr lang="en-US" dirty="0">
                <a:latin typeface="Tenor sans" panose="02000000000000000000" pitchFamily="2" charset="0"/>
              </a:rPr>
              <a:t>Gameplay: Levels, Death, Powerup, Upgrading, UI</a:t>
            </a:r>
          </a:p>
          <a:p>
            <a:r>
              <a:rPr lang="en-US" dirty="0">
                <a:latin typeface="Tenor sans" panose="02000000000000000000" pitchFamily="2" charset="0"/>
              </a:rPr>
              <a:t>Further Prototyping &amp; Testing</a:t>
            </a:r>
          </a:p>
          <a:p>
            <a:r>
              <a:rPr lang="en-US" dirty="0">
                <a:latin typeface="Tenor sans" panose="02000000000000000000" pitchFamily="2" charset="0"/>
              </a:rPr>
              <a:t>Audio Production</a:t>
            </a:r>
          </a:p>
          <a:p>
            <a:r>
              <a:rPr lang="en-US" dirty="0">
                <a:latin typeface="Tenor sans" panose="02000000000000000000" pitchFamily="2" charset="0"/>
              </a:rPr>
              <a:t>3D Models</a:t>
            </a:r>
          </a:p>
          <a:p>
            <a:r>
              <a:rPr lang="en-US" dirty="0">
                <a:latin typeface="Tenor sans" panose="02000000000000000000" pitchFamily="2" charset="0"/>
              </a:rPr>
              <a:t>2D Art</a:t>
            </a:r>
            <a:endParaRPr lang="en-GB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31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A706D-1495-4689-91B2-0105D2C6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Changes from last week</a:t>
            </a:r>
            <a:endParaRPr lang="en-GB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19EFEF-1060-4606-83F1-C8315AB17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enor sans" panose="02000000000000000000" pitchFamily="2" charset="0"/>
              </a:rPr>
              <a:t>Characters</a:t>
            </a:r>
          </a:p>
          <a:p>
            <a:pPr marL="0" indent="0">
              <a:buNone/>
            </a:pPr>
            <a:r>
              <a:rPr lang="en-US" dirty="0">
                <a:latin typeface="Tenor sans" panose="02000000000000000000" pitchFamily="2" charset="0"/>
              </a:rPr>
              <a:t>Cleanliness instead of money</a:t>
            </a:r>
          </a:p>
          <a:p>
            <a:pPr marL="0" indent="0">
              <a:buNone/>
            </a:pPr>
            <a:r>
              <a:rPr lang="en-US" dirty="0">
                <a:latin typeface="Tenor sans" panose="02000000000000000000" pitchFamily="2" charset="0"/>
              </a:rPr>
              <a:t>Start screen cleaner</a:t>
            </a:r>
          </a:p>
          <a:p>
            <a:pPr marL="0" indent="0">
              <a:buNone/>
            </a:pPr>
            <a:r>
              <a:rPr lang="en-US" dirty="0">
                <a:latin typeface="Tenor sans" panose="02000000000000000000" pitchFamily="2" charset="0"/>
              </a:rPr>
              <a:t>Fish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E005D55C-7920-46A9-92CB-31D6918C3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68103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30461-08F2-4740-BF0D-8101247F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Testing</a:t>
            </a:r>
            <a:endParaRPr lang="en-GB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0BF9EA-5FCF-4C1E-A413-CDC37B84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UI Test</a:t>
            </a:r>
          </a:p>
          <a:p>
            <a:r>
              <a:rPr lang="en-US" dirty="0">
                <a:latin typeface="Tenor Sans" panose="02000000000000000000" pitchFamily="2" charset="0"/>
              </a:rPr>
              <a:t>Gameplay demo test</a:t>
            </a:r>
          </a:p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GB" dirty="0">
                <a:latin typeface="Tenor Sans" panose="02000000000000000000" pitchFamily="2" charset="0"/>
              </a:rPr>
              <a:t>Is it clear?</a:t>
            </a:r>
          </a:p>
          <a:p>
            <a:r>
              <a:rPr lang="en-GB" dirty="0">
                <a:latin typeface="Tenor Sans" panose="02000000000000000000" pitchFamily="2" charset="0"/>
              </a:rPr>
              <a:t>Is it fun?</a:t>
            </a:r>
          </a:p>
          <a:p>
            <a:r>
              <a:rPr lang="en-GB" dirty="0">
                <a:latin typeface="Tenor Sans" panose="02000000000000000000" pitchFamily="2" charset="0"/>
              </a:rPr>
              <a:t>Would you want to play the finished product?</a:t>
            </a:r>
          </a:p>
          <a:p>
            <a:r>
              <a:rPr lang="en-GB" dirty="0">
                <a:latin typeface="Tenor Sans" panose="02000000000000000000" pitchFamily="2" charset="0"/>
              </a:rPr>
              <a:t>What would you change?</a:t>
            </a:r>
          </a:p>
        </p:txBody>
      </p:sp>
    </p:spTree>
    <p:extLst>
      <p:ext uri="{BB962C8B-B14F-4D97-AF65-F5344CB8AC3E}">
        <p14:creationId xmlns:p14="http://schemas.microsoft.com/office/powerpoint/2010/main" val="95768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30461-08F2-4740-BF0D-8101247F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Testing</a:t>
            </a:r>
            <a:endParaRPr lang="en-GB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0BF9EA-5FCF-4C1E-A413-CDC37B844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UI Test</a:t>
            </a:r>
          </a:p>
          <a:p>
            <a:r>
              <a:rPr lang="en-US" dirty="0">
                <a:latin typeface="Tenor Sans" panose="02000000000000000000" pitchFamily="2" charset="0"/>
              </a:rPr>
              <a:t>Gameplay demo test</a:t>
            </a:r>
          </a:p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GB" dirty="0">
                <a:latin typeface="Tenor Sans" panose="02000000000000000000" pitchFamily="2" charset="0"/>
              </a:rPr>
              <a:t>Is it clear?</a:t>
            </a:r>
          </a:p>
          <a:p>
            <a:r>
              <a:rPr lang="en-GB" dirty="0">
                <a:latin typeface="Tenor Sans" panose="02000000000000000000" pitchFamily="2" charset="0"/>
              </a:rPr>
              <a:t>Is it fun?</a:t>
            </a:r>
          </a:p>
          <a:p>
            <a:r>
              <a:rPr lang="en-GB" dirty="0">
                <a:latin typeface="Tenor Sans" panose="02000000000000000000" pitchFamily="2" charset="0"/>
              </a:rPr>
              <a:t>What would you change?</a:t>
            </a:r>
          </a:p>
          <a:p>
            <a:endParaRPr lang="en-GB" dirty="0">
              <a:latin typeface="Tenor Sans" panose="02000000000000000000" pitchFamily="2" charset="0"/>
            </a:endParaRPr>
          </a:p>
        </p:txBody>
      </p:sp>
      <p:graphicFrame>
        <p:nvGraphicFramePr>
          <p:cNvPr id="6" name="Grafiek 5">
            <a:extLst>
              <a:ext uri="{FF2B5EF4-FFF2-40B4-BE49-F238E27FC236}">
                <a16:creationId xmlns:a16="http://schemas.microsoft.com/office/drawing/2014/main" id="{687463F4-89F0-4041-933B-9648FDA45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12350"/>
              </p:ext>
            </p:extLst>
          </p:nvPr>
        </p:nvGraphicFramePr>
        <p:xfrm>
          <a:off x="5636334" y="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0362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0F8702D2-FC25-41DD-8F85-4A3A56002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56C84F74-0F2B-450B-9B26-E8ED2BBF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324910"/>
            <a:ext cx="1019783" cy="101978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B3092CE-4413-4E1F-9CFF-B9D33F49F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34" y="3993204"/>
            <a:ext cx="1219200" cy="12192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23CA6CAA-81A5-4B67-AE04-987E57974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70" y="4053840"/>
            <a:ext cx="1095009" cy="109500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A97DD04C-08C4-4130-8C74-A37BDCFEC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80" y="2919108"/>
            <a:ext cx="1019784" cy="1019784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F2CD9361-65E5-4BC7-A6D5-8B60393337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7" y="3383604"/>
            <a:ext cx="1219200" cy="12192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3298634B-2924-4CD5-9559-A53E8B9934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576" y="4702512"/>
            <a:ext cx="1019783" cy="101978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B3BEA8-B032-4FB1-A73B-2F4D5278A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9599" y="2506662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03551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CED5932-13D2-46BB-9481-841635FE8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3" y="3433371"/>
            <a:ext cx="977778" cy="1625397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0B0D804-2F8A-44A9-B28B-2713A9110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76" y="3434064"/>
            <a:ext cx="1219200" cy="12192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35053FD-253E-4AB5-BD2A-6C79B4B99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47" y="4862845"/>
            <a:ext cx="1219200" cy="12192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D8B4438-4520-45BE-B2E2-2A30F19D7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35" y="259067"/>
            <a:ext cx="3667126" cy="220027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CF92B462-C1A1-4588-B4F7-A2571E549A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76" y="4862845"/>
            <a:ext cx="1219200" cy="12192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7E3872D-638E-4AC0-B436-3B969DAC13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796" y="3433371"/>
            <a:ext cx="1219200" cy="12192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A5921AE5-8B1A-4DF0-BB17-688FCDA02C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16" y="3452080"/>
            <a:ext cx="1219200" cy="12192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1FEB29D4-A46A-4173-A733-95D7193A8C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80" y="5472445"/>
            <a:ext cx="1219200" cy="12192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C84CF421-225B-4B9E-9B93-4C5EF103B9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52" y="3471529"/>
            <a:ext cx="1095375" cy="1247775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7E5904A7-DC27-4AE6-B199-F4E870DF53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76" y="4889618"/>
            <a:ext cx="1219200" cy="12192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01929EA0-461C-40FD-9456-CF0F14F19A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28" y="504921"/>
            <a:ext cx="1904762" cy="1650794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F43DDAF0-DC4D-4D73-B260-9026270477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56" y="3433371"/>
            <a:ext cx="1219200" cy="12192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09C24052-CDB8-4721-8CC1-7B1AE2628C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43" y="4889618"/>
            <a:ext cx="809625" cy="12192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E0F58578-3DB7-4F85-BD04-8DE5BA7A19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22" y="1000422"/>
            <a:ext cx="1654267" cy="7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6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6039E-3668-4608-BEB1-4208FD82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Trailer</a:t>
            </a:r>
            <a:r>
              <a:rPr lang="en-US" dirty="0"/>
              <a:t> production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FC17D-1243-462F-BBD9-8B5DABD7D89B}"/>
              </a:ext>
            </a:extLst>
          </p:cNvPr>
          <p:cNvSpPr txBox="1"/>
          <p:nvPr/>
        </p:nvSpPr>
        <p:spPr>
          <a:xfrm>
            <a:off x="946205" y="1515758"/>
            <a:ext cx="545459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4000" dirty="0"/>
          </a:p>
          <a:p>
            <a:pPr marL="285750" indent="-285750">
              <a:buFontTx/>
              <a:buChar char="-"/>
            </a:pPr>
            <a:r>
              <a:rPr lang="en-GB" sz="4000" dirty="0"/>
              <a:t>Fully filmed, ready for editing</a:t>
            </a:r>
          </a:p>
          <a:p>
            <a:pPr marL="285750" indent="-285750">
              <a:buFontTx/>
              <a:buChar char="-"/>
            </a:pPr>
            <a:r>
              <a:rPr lang="en-GB" sz="4000" dirty="0"/>
              <a:t>Follows the story of a plastic bag</a:t>
            </a:r>
          </a:p>
          <a:p>
            <a:pPr marL="285750" indent="-285750">
              <a:buFontTx/>
              <a:buChar char="-"/>
            </a:pPr>
            <a:r>
              <a:rPr lang="en-GB" sz="4000" dirty="0"/>
              <a:t>Ends with the message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ED76E-AE5B-44F7-B5C3-69247D8E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05" y="2236634"/>
            <a:ext cx="5549020" cy="30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075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7">
      <a:dk1>
        <a:srgbClr val="FFFFFF"/>
      </a:dk1>
      <a:lt1>
        <a:sysClr val="window" lastClr="FFFFFF"/>
      </a:lt1>
      <a:dk2>
        <a:srgbClr val="36A1D4"/>
      </a:dk2>
      <a:lt2>
        <a:srgbClr val="36A1D4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312</Words>
  <Application>Microsoft Office PowerPoint</Application>
  <PresentationFormat>Widescreen</PresentationFormat>
  <Paragraphs>78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Carter one</vt:lpstr>
      <vt:lpstr>Tenor Sans</vt:lpstr>
      <vt:lpstr>Tenor Sans</vt:lpstr>
      <vt:lpstr>Kantoorthema</vt:lpstr>
      <vt:lpstr>We are #1</vt:lpstr>
      <vt:lpstr>The Team</vt:lpstr>
      <vt:lpstr>Last week’s next week</vt:lpstr>
      <vt:lpstr>Changes from last week</vt:lpstr>
      <vt:lpstr>Testing</vt:lpstr>
      <vt:lpstr>Testing</vt:lpstr>
      <vt:lpstr>PowerPoint Presentation</vt:lpstr>
      <vt:lpstr>PowerPoint Presentation</vt:lpstr>
      <vt:lpstr>Trailer production</vt:lpstr>
      <vt:lpstr>Audio</vt:lpstr>
      <vt:lpstr>PowerPoint Presentation</vt:lpstr>
      <vt:lpstr>Next week</vt:lpstr>
      <vt:lpstr>Gameplay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#1</dc:title>
  <dc:creator>Rick Oosthof</dc:creator>
  <cp:lastModifiedBy>Olivier de Haan</cp:lastModifiedBy>
  <cp:revision>36</cp:revision>
  <dcterms:created xsi:type="dcterms:W3CDTF">2019-09-05T11:18:47Z</dcterms:created>
  <dcterms:modified xsi:type="dcterms:W3CDTF">2019-09-18T10:03:49Z</dcterms:modified>
</cp:coreProperties>
</file>